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1026F73-EF66-41D1-8180-3A9CCD81BA12}">
          <p14:sldIdLst>
            <p14:sldId id="256"/>
            <p14:sldId id="257"/>
          </p14:sldIdLst>
        </p14:section>
        <p14:section name="Раздел без заголовка" id="{7FB30914-3BBE-494E-9C4E-1A228DBB9C1B}">
          <p14:sldIdLst>
            <p14:sldId id="258"/>
            <p14:sldId id="259"/>
            <p14:sldId id="260"/>
            <p14:sldId id="261"/>
            <p14:sldId id="262"/>
            <p14:sldId id="265"/>
            <p14:sldId id="263"/>
            <p14:sldId id="264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ася пупкин" initials="вп" lastIdx="1" clrIdx="0">
    <p:extLst>
      <p:ext uri="{19B8F6BF-5375-455C-9EA6-DF929625EA0E}">
        <p15:presenceInfo xmlns:p15="http://schemas.microsoft.com/office/powerpoint/2012/main" userId="44d92073c21067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60632-E9CA-46D6-A9BC-38BF264A0360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817DD-9D04-4109-A5BE-575D8AD2DCA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609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817DD-9D04-4109-A5BE-575D8AD2DCA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87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077A98-78F6-4452-A63D-E12AABC54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FAFFF2-D626-4A64-8CF9-9C7F5C5E1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07F1DC-4F7C-4208-8CC6-A6D58BBF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9064208-03BF-4F2C-85FB-E529D28D6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937CCF-A359-4C27-9FF2-E28940A3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11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18AF7-8E39-4F52-9CBE-970F9CEB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7A2DB5-FBEF-4356-8E19-D28B4E1157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A965FA-DC76-4F54-BD56-E3BC5AE96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04CDAF-29C4-4A3A-9A07-774A97E36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F8FAC0-01DA-4B31-ABF7-AFCDB16C6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033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F4ECBA0-0C3E-4413-9A74-D0B7DC1A2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99F663-DB7E-4032-880E-FC3B4FFDD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E631841-D8EF-4E24-BAEF-D9A1C914A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197D91-8E34-43CB-8BE4-B151A85A7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A8334D-245D-4DF0-B77F-2B82B85E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797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EC0039-476E-4519-8096-F23BB8D0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A1B0DF-8352-47DE-8BA1-ABEDACC3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470A8D-C151-4891-B563-F867FE580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04A66D-1133-4E1F-B0AC-45C739743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CEFDF0-9C03-4CA1-AABF-F516D6C3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477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C09911-9FD8-4F41-A5A5-E92BFE429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D5A29-C00A-4078-B832-0C8C606ED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33BAC1-388C-40C7-81F0-39EA9115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5CD8D6-EFCF-43C6-93B0-146CAA17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CE424C-B3BC-462B-A38F-08B96573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426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3423B-8AFC-4840-AA93-D724801B6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1757A5-52FB-4586-B447-2AF53D483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9D0125-3838-4B80-9E1E-D6F50F989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1476D1-E492-45AA-9FDA-688C01A64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77DC07-518F-4F17-98C9-C65C11CD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A9F598-92E5-49BE-BF9A-E2E5C2DF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736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0D1145-ADF6-4C1E-92AC-F942C5291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C117DA-D561-410B-BC89-6803BDDD9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E91C260-782B-4B9B-AC53-CCCF321C6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5998E94-C8BA-4DA6-A409-821B8BC3C2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5B58055-9C7F-494B-8D43-E83D88F2A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F69778F-D7C4-4D0B-BE9B-1F22ACCD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008AED7-7286-4D63-9F54-B90EAC22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E1D453-E507-4932-BF6A-E4E6DEA9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888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254C69-6B0E-46F8-9AA0-F3B01F2C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BD2F96-E4BB-4FDC-8F6F-7DF5A1E73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0FEBDD-3011-4354-9241-C04EDC36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20BF33-A824-476D-99CD-52CFA2A6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33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CF92776-6EC5-4286-95DA-824D06610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9038447-2556-4938-918C-46C6E4E65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8F943C-BAEF-40A9-9022-59E53DBC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274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5B862-B4CD-480A-B813-B6965138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FBECB0-46F5-49DB-9D7F-485CC3A5D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8FDA68-244A-4CC4-A4D2-07CDBB9A8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D58BF3-E7F3-4ABE-BE5D-F20F5C7F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93F55A-77EF-4649-A166-B5155E1C0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F6112A-E065-440F-B692-0359E0EAF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61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05B70-98CC-44FB-9FC1-D1F2C086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F520BA1-85DF-4D37-BDCB-3009D4D3A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0E5E63-D02D-459E-A3D3-31EAF12B9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0F4A23-41D2-4218-9F41-D55A563B9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6CC43C-6777-4736-AC7E-BAF1984AC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C88C792-FE47-4886-B60A-2D7C407F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75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1DA60A-F439-4027-A68A-3C52FE9E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C21F72-C798-4EFF-81B3-1EE29A289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638C9B-F638-45A5-A2FE-720693E32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226DA-C4C7-4415-B383-B63BED7E39EA}" type="datetimeFigureOut">
              <a:rPr lang="ru-RU" smtClean="0"/>
              <a:t>04.03.2023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E528F4-ADC6-405C-BAD6-C11875308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3EF721-C142-417C-8E42-0320BDF7F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CE8E4-F069-487B-B72F-5A9C6561164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42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2112F-50B1-4734-A6EB-659B9353C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Учебная практика по ПМ.04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Сопровождение и обслуживание программного обеспечения компьютерных систем</a:t>
            </a:r>
            <a:b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Яндекс браузер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90A0BAE-F0D5-4733-8793-6508B35975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Васин Владимир Львович </a:t>
            </a:r>
          </a:p>
        </p:txBody>
      </p:sp>
    </p:spTree>
    <p:extLst>
      <p:ext uri="{BB962C8B-B14F-4D97-AF65-F5344CB8AC3E}">
        <p14:creationId xmlns:p14="http://schemas.microsoft.com/office/powerpoint/2010/main" val="2145629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6BDE2-1120-409E-B17F-9BF38F60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Тестирование защиты программного обеспечения</a:t>
            </a:r>
          </a:p>
        </p:txBody>
      </p:sp>
      <p:pic>
        <p:nvPicPr>
          <p:cNvPr id="4" name="Объект 3" descr="https://piter-begom.ru/wp-content/uploads/3/6/5/365c83a2c3c6a1c27d3edee66c06d8aa.png">
            <a:extLst>
              <a:ext uri="{FF2B5EF4-FFF2-40B4-BE49-F238E27FC236}">
                <a16:creationId xmlns:a16="http://schemas.microsoft.com/office/drawing/2014/main" id="{50292348-6FFE-446F-B42C-0DB84649DD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473823" cy="347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FDD15F-0498-4B02-BC90-748BCBA7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4812"/>
            <a:ext cx="32575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83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8128BA-C1D0-4CDE-966B-0AB5FE89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BF49B8-1A5F-47A3-A488-E43DA00C3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481" y="1825625"/>
            <a:ext cx="11141474" cy="16033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по завершения Учебная практика по ПМ 04 «Сопровождение и обслуживание программного обеспечения компьютерных систем». Были получены практические свойства внедрения ПО в предприятия в ходи этого процесса мы узнали плюсы приложения и его минусы выяснили как настраивать ОС и локальные сети на предприятии. Какие бываю средства диагностики ПК, разработали руководство оператора, составили техническое задания, рассмотрели работу антивирусных программ и настроили реестр</a:t>
            </a:r>
          </a:p>
        </p:txBody>
      </p:sp>
    </p:spTree>
    <p:extLst>
      <p:ext uri="{BB962C8B-B14F-4D97-AF65-F5344CB8AC3E}">
        <p14:creationId xmlns:p14="http://schemas.microsoft.com/office/powerpoint/2010/main" val="317680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50E87-73C6-4AD3-A9E0-BAE3E73F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Инструктаж по технике безопасности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6065481-E9BF-4935-8A3A-1376566D5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32" y="1690688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235391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55C03-6EF1-473F-83A6-24DBFEE8B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выбранного аппаратного и программного обеспечения.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791A413F-3B2D-4539-8A13-3E207A105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03276" cy="819921"/>
          </a:xfrm>
        </p:spPr>
        <p:txBody>
          <a:bodyPr>
            <a:normAutofit fontScale="77500" lnSpcReduction="2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Быстрый и безопасный браузер со встроенной технологией активной защиты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Protect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Она проверяет скачиваемые файлы на вирусы, предупреждает об опасных сайтах, защищает подключение к общественным сетям и ваши пароли</a:t>
            </a:r>
          </a:p>
        </p:txBody>
      </p:sp>
      <p:pic>
        <p:nvPicPr>
          <p:cNvPr id="10" name="Рисунок 9" descr="https://yandx-browser.ru/wp-content/uploads/2020/01/Umnaya-stroka-YAndeks-Brauzera.png">
            <a:extLst>
              <a:ext uri="{FF2B5EF4-FFF2-40B4-BE49-F238E27FC236}">
                <a16:creationId xmlns:a16="http://schemas.microsoft.com/office/drawing/2014/main" id="{5FBAFC17-1FC6-41ED-859C-8EFA18DAD7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2645547"/>
            <a:ext cx="4337482" cy="2237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https://yandx-browser.ru/wp-content/uploads/2020/01/Primer-OpenSearch-v-YAndeks-Brauzere.png">
            <a:extLst>
              <a:ext uri="{FF2B5EF4-FFF2-40B4-BE49-F238E27FC236}">
                <a16:creationId xmlns:a16="http://schemas.microsoft.com/office/drawing/2014/main" id="{7B83B493-8360-4727-B1F8-F15748A10E0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83" y="5787526"/>
            <a:ext cx="3400425" cy="102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s://yandx-browser.ru/wp-content/uploads/2020/01/Dopolneniya-v-YAndeks-Brauzere.png">
            <a:extLst>
              <a:ext uri="{FF2B5EF4-FFF2-40B4-BE49-F238E27FC236}">
                <a16:creationId xmlns:a16="http://schemas.microsoft.com/office/drawing/2014/main" id="{74D4169C-DFAA-4359-AA0F-F52BB46D282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683" y="2645546"/>
            <a:ext cx="5940425" cy="314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https://yandx-browser.ru/wp-content/uploads/2020/01/Sinhronizatsiya-dannyh-YAndeks-Brauzer.png">
            <a:extLst>
              <a:ext uri="{FF2B5EF4-FFF2-40B4-BE49-F238E27FC236}">
                <a16:creationId xmlns:a16="http://schemas.microsoft.com/office/drawing/2014/main" id="{BC0EACC4-242A-4FC1-9D0F-80701208BFA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59" y="4882719"/>
            <a:ext cx="4537756" cy="1975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756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A7C0AB-5D01-4EF8-9587-8D328F97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Загрузка и установка программного обеспечения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E7FA118B-53C0-4ACC-9FEE-36C630104FF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3755733"/>
            <a:ext cx="5219162" cy="199177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2DBC5C-A1D1-4243-B3F5-63F702EF37A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57361" y="3743209"/>
            <a:ext cx="4598607" cy="13294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4F49EEA-1B90-46C5-9535-2A2EA84C76F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91522" y="5060144"/>
            <a:ext cx="2834005" cy="157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E5274B-8D07-469E-AE9F-735DE995E5F0}"/>
              </a:ext>
            </a:extLst>
          </p:cNvPr>
          <p:cNvSpPr txBox="1"/>
          <p:nvPr/>
        </p:nvSpPr>
        <p:spPr>
          <a:xfrm>
            <a:off x="909962" y="2001407"/>
            <a:ext cx="1051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того чтобы скачать Яндекс браузер нужно перейти на их офф сайт и нажать на кнопку скачать. После этого зайдите в проводник и выберите пункт загрузки там буду ваши загружены ранее вами файле нам нужно выбрать наш установщик</a:t>
            </a:r>
            <a:r>
              <a:rPr lang="en-US" dirty="0"/>
              <a:t>.</a:t>
            </a:r>
            <a:r>
              <a:rPr lang="ru-RU" dirty="0"/>
              <a:t> Запускаем установщик выбираем путь куда хотим установить нужно ли нам голосовой помощник Алиса и сделаем ли мы его основным браузером и нажимаем на кнопку установить 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226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A6F755-C828-4096-AA86-3698FE75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Проблемы совместимости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C5D5769-99FD-4137-A962-14B8A3724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5835" cy="100635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К сожалению браузер не работает на старый ОС на подобие </a:t>
            </a:r>
            <a:r>
              <a:rPr lang="en-US" dirty="0"/>
              <a:t>Windows XP</a:t>
            </a:r>
            <a:r>
              <a:rPr lang="ru-RU" dirty="0"/>
              <a:t> и </a:t>
            </a:r>
            <a:r>
              <a:rPr lang="en-US" dirty="0"/>
              <a:t>Windows vista</a:t>
            </a:r>
            <a:endParaRPr lang="ru-RU" dirty="0"/>
          </a:p>
        </p:txBody>
      </p:sp>
      <p:pic>
        <p:nvPicPr>
          <p:cNvPr id="6" name="Рисунок 5" descr="https://yanbrowser.ru/wp-content/uploads/2019/07/Oshibka-pri-zapuske-poslednego-ustanovochnogo-fajla-YAndeks.Brauzera-dlya-Windows-XP.png">
            <a:extLst>
              <a:ext uri="{FF2B5EF4-FFF2-40B4-BE49-F238E27FC236}">
                <a16:creationId xmlns:a16="http://schemas.microsoft.com/office/drawing/2014/main" id="{C0820C28-459D-4277-A010-AEC59470694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37" y="2966914"/>
            <a:ext cx="5343525" cy="1617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51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E4873-3C98-4897-8A9B-62039950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Средства диагностики оборудования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03E7DB6-AA38-4B28-8138-BBFAEED12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08799" cy="176095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всесторонней</a:t>
            </a:r>
            <a:r>
              <a:rPr lang="en-US" dirty="0"/>
              <a:t> </a:t>
            </a:r>
            <a:r>
              <a:rPr lang="en-US" dirty="0" err="1"/>
              <a:t>диагностики</a:t>
            </a:r>
            <a:r>
              <a:rPr lang="en-US" dirty="0"/>
              <a:t> и </a:t>
            </a:r>
            <a:r>
              <a:rPr lang="en-US" dirty="0" err="1"/>
              <a:t>проверки</a:t>
            </a:r>
            <a:r>
              <a:rPr lang="en-US" dirty="0"/>
              <a:t> </a:t>
            </a:r>
            <a:r>
              <a:rPr lang="en-US" dirty="0" err="1"/>
              <a:t>производительности</a:t>
            </a:r>
            <a:r>
              <a:rPr lang="en-US" dirty="0"/>
              <a:t> </a:t>
            </a:r>
            <a:r>
              <a:rPr lang="en-US" dirty="0" err="1"/>
              <a:t>компьютера</a:t>
            </a:r>
            <a:r>
              <a:rPr lang="en-US" dirty="0"/>
              <a:t> </a:t>
            </a:r>
            <a:r>
              <a:rPr lang="en-US" dirty="0" err="1"/>
              <a:t>рекомендуется</a:t>
            </a:r>
            <a:r>
              <a:rPr lang="en-US" dirty="0"/>
              <a:t> </a:t>
            </a:r>
            <a:r>
              <a:rPr lang="en-US" dirty="0" err="1"/>
              <a:t>использовать</a:t>
            </a:r>
            <a:r>
              <a:rPr lang="en-US" dirty="0"/>
              <a:t> </a:t>
            </a:r>
            <a:r>
              <a:rPr lang="en-US" dirty="0" err="1"/>
              <a:t>следующий</a:t>
            </a:r>
            <a:r>
              <a:rPr lang="en-US" dirty="0"/>
              <a:t> </a:t>
            </a:r>
            <a:r>
              <a:rPr lang="en-US" dirty="0" err="1"/>
              <a:t>набор</a:t>
            </a:r>
            <a:r>
              <a:rPr lang="en-US" dirty="0"/>
              <a:t> </a:t>
            </a:r>
            <a:r>
              <a:rPr lang="en-US" dirty="0" err="1"/>
              <a:t>программ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CPU-Z </a:t>
            </a:r>
          </a:p>
          <a:p>
            <a:pPr marL="0" indent="0">
              <a:buNone/>
            </a:pPr>
            <a:r>
              <a:rPr lang="en-US" dirty="0"/>
              <a:t>AIDA64</a:t>
            </a:r>
          </a:p>
          <a:p>
            <a:pPr marL="0" indent="0">
              <a:buNone/>
            </a:pPr>
            <a:r>
              <a:rPr lang="en-US" dirty="0" err="1"/>
              <a:t>CrystalDiskMark</a:t>
            </a:r>
            <a:endParaRPr lang="en-US" dirty="0"/>
          </a:p>
          <a:p>
            <a:endParaRPr lang="ru-RU" dirty="0"/>
          </a:p>
        </p:txBody>
      </p:sp>
      <p:pic>
        <p:nvPicPr>
          <p:cNvPr id="9" name="Picture 2" descr="https://cdn.setafi.com/wp/uploads/2019/04/CPU-Z_CPU_59.jpg">
            <a:extLst>
              <a:ext uri="{FF2B5EF4-FFF2-40B4-BE49-F238E27FC236}">
                <a16:creationId xmlns:a16="http://schemas.microsoft.com/office/drawing/2014/main" id="{61CADF79-0B7B-4B10-87EE-EF08C5DE806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586579"/>
            <a:ext cx="3431540" cy="274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8A342C-A813-4E44-97E4-CDBE0614A3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9739" y="3586578"/>
            <a:ext cx="3879850" cy="2745105"/>
          </a:xfrm>
          <a:prstGeom prst="rect">
            <a:avLst/>
          </a:prstGeom>
        </p:spPr>
      </p:pic>
      <p:pic>
        <p:nvPicPr>
          <p:cNvPr id="11" name="Picture 6" descr="https://st.overclockers.ru/legacy/blog/349299/207545_O.png">
            <a:extLst>
              <a:ext uri="{FF2B5EF4-FFF2-40B4-BE49-F238E27FC236}">
                <a16:creationId xmlns:a16="http://schemas.microsoft.com/office/drawing/2014/main" id="{2A4C7E65-BCE4-4BD6-85CE-914BF117DA2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520" y="3666588"/>
            <a:ext cx="3967480" cy="266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309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5B4B2-1B0C-421B-9CA7-468D9BD1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Интерфейс 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DF0BE2E-C868-4369-B062-718629213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982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Интерфейс в Яндекс браузере очень простой и легок для освоения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94D317-0576-4B47-B556-A06E1C6F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25" y="2725445"/>
            <a:ext cx="3258530" cy="333999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E127EA-9535-4D08-9FC2-B7C2955F25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200" y="2725445"/>
            <a:ext cx="5940425" cy="187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50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5B9C9-0129-4C94-B69C-1CD99C616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Тестирование на ошибки ввода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5547B3-9CDA-48A6-889D-8449CE139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28899" cy="14946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Данные с которым мы работаем в Яндекс браузеры являются текстовые так что мы и будем проверять как браузер работает сними. Принимает ли он их корректно и выдаёт ли ту информацию которое нам нужна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03B0D5-E471-4BC4-8298-902FC91EBD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199" y="3395262"/>
            <a:ext cx="5940425" cy="92519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6CBC7E-F2E0-4AE3-8665-30D24E4F75D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8198" y="4366260"/>
            <a:ext cx="5940425" cy="21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7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58EC3-1D66-442B-9B65-01D26393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Обнаружение вируса и устранение последствий его влияния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41262E-B374-45EC-AF4F-47C9DFE246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3307" y="2566935"/>
            <a:ext cx="3113196" cy="2890190"/>
          </a:xfrm>
          <a:prstGeom prst="rect">
            <a:avLst/>
          </a:prstGeo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09690B55-2539-499B-8BC6-652018E3F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9808" cy="15390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Обнаружить вирусы можно с помощью антивирусов я покажу пример на уже встроенном антивирусе в </a:t>
            </a:r>
            <a:r>
              <a:rPr lang="en-US" dirty="0"/>
              <a:t>windows 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C27DE1-D2E3-4EAE-B92E-4F8743E31A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43992" y="2566935"/>
            <a:ext cx="3076575" cy="277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618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309</Words>
  <Application>Microsoft Office PowerPoint</Application>
  <PresentationFormat>Широкоэкранный</PresentationFormat>
  <Paragraphs>24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Тема Office</vt:lpstr>
      <vt:lpstr>Учебная практика по ПМ.04 Сопровождение и обслуживание программного обеспечения компьютерных систем Тема: Яндекс браузер</vt:lpstr>
      <vt:lpstr>Инструктаж по технике безопасности</vt:lpstr>
      <vt:lpstr>Описание выбранного аппаратного и программного обеспечения.</vt:lpstr>
      <vt:lpstr>Загрузка и установка программного обеспечения</vt:lpstr>
      <vt:lpstr>Проблемы совместимости</vt:lpstr>
      <vt:lpstr>Средства диагностики оборудования</vt:lpstr>
      <vt:lpstr>Интерфейс </vt:lpstr>
      <vt:lpstr>Тестирование на ошибки ввода данных</vt:lpstr>
      <vt:lpstr>Обнаружение вируса и устранение последствий его влияния</vt:lpstr>
      <vt:lpstr>Тестирование защиты программного обеспечения</vt:lpstr>
      <vt:lpstr>Заключения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Учебная практика по ПМ.04&lt;&lt;названия&gt;&gt; Тема: Яндекс браузер</dc:title>
  <dc:creator>вася пупкин</dc:creator>
  <cp:lastModifiedBy>вася пупкин</cp:lastModifiedBy>
  <cp:revision>8</cp:revision>
  <dcterms:created xsi:type="dcterms:W3CDTF">2023-03-03T10:20:07Z</dcterms:created>
  <dcterms:modified xsi:type="dcterms:W3CDTF">2023-03-04T15:33:26Z</dcterms:modified>
</cp:coreProperties>
</file>